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73B669-68D1-92FA-8A49-E5A7B0968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672C593-EFE0-CDC8-5C90-5F77EBA6F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261BC1-882E-00CA-51A6-4C8209DE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D13F-E82F-CE47-AB29-8CE99E61270F}" type="datetimeFigureOut">
              <a:rPr lang="it-IT" smtClean="0"/>
              <a:t>05/04/23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59DADC-5494-3C35-315C-7663414DD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16BA47-58CD-853C-10BF-52C64774D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4D47-9660-9743-94A9-BC5A48FAEE0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527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29D6DE-7830-8BFB-231B-99084751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981A54F-7F8E-BFDF-A913-AFD6F7EEF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2B6A8E-A7F5-FBE1-C425-F5005594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D13F-E82F-CE47-AB29-8CE99E61270F}" type="datetimeFigureOut">
              <a:rPr lang="it-IT" smtClean="0"/>
              <a:t>05/04/23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5B49D22-3CD6-97A9-1D87-B8EABA368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BC9766-84A3-66F8-4E71-F8C36B3D1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4D47-9660-9743-94A9-BC5A48FAEE0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188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970F5A9-6357-D74F-E3AE-57964CAD8D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3BFDAA9-902B-B3A5-6C31-318256869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DAB179-2711-51BA-8647-27F36F4E7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D13F-E82F-CE47-AB29-8CE99E61270F}" type="datetimeFigureOut">
              <a:rPr lang="it-IT" smtClean="0"/>
              <a:t>05/04/23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80A25F-9D25-10FF-5C54-952D59B10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A86464-BEC6-2B1A-E1A5-792C7BED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4D47-9660-9743-94A9-BC5A48FAEE0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5326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A38EF5-83F9-B4ED-36C3-12BC1546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1A1FAC-F16A-2DE1-42EB-E024533EA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E4ECB2-CC6D-4407-DD15-F9616C877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D13F-E82F-CE47-AB29-8CE99E61270F}" type="datetimeFigureOut">
              <a:rPr lang="it-IT" smtClean="0"/>
              <a:t>05/04/23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904759-B0AA-181A-1F0F-6B6682C0C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BF32B6-DC1A-E321-71C5-36FD55559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4D47-9660-9743-94A9-BC5A48FAEE0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456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F43E28-922F-7DDD-0706-09A9B5D33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2D12894-7948-85D3-ECE3-F0EFD42F1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F812F0-AFCA-6737-2458-293319CED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D13F-E82F-CE47-AB29-8CE99E61270F}" type="datetimeFigureOut">
              <a:rPr lang="it-IT" smtClean="0"/>
              <a:t>05/04/23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11FBE9-FF1A-ADA4-A39C-92AEA185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956056-7A46-7AD0-7318-4EEE33D65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4D47-9660-9743-94A9-BC5A48FAEE0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54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F6F4FE-3B60-6DE0-BFBD-8D3D05D2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B52863-6DC7-9D4D-8BD8-1274DD4E6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0A54F36-2266-BA2C-A8C8-DF6EA36BA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66DC99-1323-8BAD-D617-0D20BA9B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D13F-E82F-CE47-AB29-8CE99E61270F}" type="datetimeFigureOut">
              <a:rPr lang="it-IT" smtClean="0"/>
              <a:t>05/04/23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06252C9-32B6-5E86-7F53-790CFA740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9FA4896-97F8-638F-C5D0-BE3D91E2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4D47-9660-9743-94A9-BC5A48FAEE0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4684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64DE90-CC72-DC6C-5ABB-66F8E283A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81318D7-7847-7501-C194-D863A61B0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36A106-E346-D3AC-20D4-C82770803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C788FDD-60D1-0321-EC59-B7037896C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996B09F-C08F-40FC-3A43-7F0B89E425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ED12BD0-6871-E137-909C-299FB07D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D13F-E82F-CE47-AB29-8CE99E61270F}" type="datetimeFigureOut">
              <a:rPr lang="it-IT" smtClean="0"/>
              <a:t>05/04/23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81EAEF8-F987-4B97-01A3-FCA58978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CA5537F-A04D-AC5B-34F4-D913329C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4D47-9660-9743-94A9-BC5A48FAEE0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552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30BCE1-31E3-D3E6-AB55-C0530F86F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A595B93-B903-B192-761B-09C78EA10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D13F-E82F-CE47-AB29-8CE99E61270F}" type="datetimeFigureOut">
              <a:rPr lang="it-IT" smtClean="0"/>
              <a:t>05/04/23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94C0C10-C730-FD99-240B-FB50B1AB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983BF2D-A5DB-67E1-7EAA-AB36483C1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4D47-9660-9743-94A9-BC5A48FAEE0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59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CA53116-5C64-74C6-E7ED-41F4DBEEE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D13F-E82F-CE47-AB29-8CE99E61270F}" type="datetimeFigureOut">
              <a:rPr lang="it-IT" smtClean="0"/>
              <a:t>05/04/23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ED47EE9-00B8-A2C5-3E05-552244E53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22530D-80DE-1E29-EF23-7D36A23D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4D47-9660-9743-94A9-BC5A48FAEE0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280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6D1C56-364E-1568-B2C7-12E6DED6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BE00AD-0A4A-8363-4EC7-02CF989E3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865680A-4D94-2E01-0FFA-C8F0A5633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F97501D-51EF-DBF6-ED6B-76C0A587C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D13F-E82F-CE47-AB29-8CE99E61270F}" type="datetimeFigureOut">
              <a:rPr lang="it-IT" smtClean="0"/>
              <a:t>05/04/23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365641B-ACAB-C2A5-2673-AC3B9E48B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0A60DF4-DDA1-07B4-654D-00569A3D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4D47-9660-9743-94A9-BC5A48FAEE0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306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8F5C8D-B35F-1884-3838-4D16BCF09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C56709F-87F1-7A82-952C-3FC97EF8C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0075A01-EB92-8FE9-AF90-7D76FCFB8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F1DF230-4741-6D60-604C-843D3E0A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D13F-E82F-CE47-AB29-8CE99E61270F}" type="datetimeFigureOut">
              <a:rPr lang="it-IT" smtClean="0"/>
              <a:t>05/04/23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5FA673-5AEB-4A91-8143-AFC66FD39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A9BB93-B1B9-3CEA-5CAC-E1BE4654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4D47-9660-9743-94A9-BC5A48FAEE0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7593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9D05CD0-3C1E-C6F8-73C3-2623FADE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D844A2-6621-AB3C-EAC8-6B88C06EF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C6C375-3455-B6C4-0952-06251F47F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8D13F-E82F-CE47-AB29-8CE99E61270F}" type="datetimeFigureOut">
              <a:rPr lang="it-IT" smtClean="0"/>
              <a:t>05/04/23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ADA1DF-D94F-56F7-A88E-4C3146E5B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F6D6A6D-3D37-BED0-8926-A1C5B2684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24D47-9660-9743-94A9-BC5A48FAEE0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874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schermata, elettronica, schermo&#10;&#10;Descrizione generata automaticamente">
            <a:extLst>
              <a:ext uri="{FF2B5EF4-FFF2-40B4-BE49-F238E27FC236}">
                <a16:creationId xmlns:a16="http://schemas.microsoft.com/office/drawing/2014/main" id="{432C672A-50BB-E380-39C7-D005E2ACD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3" y="642938"/>
            <a:ext cx="3594100" cy="1901825"/>
          </a:xfrm>
          <a:prstGeom prst="rect">
            <a:avLst/>
          </a:prstGeom>
        </p:spPr>
      </p:pic>
      <p:pic>
        <p:nvPicPr>
          <p:cNvPr id="7" name="Immagine 6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198610A9-8688-6D70-EA0A-1FB6DC9D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413" y="642938"/>
            <a:ext cx="3578225" cy="1901825"/>
          </a:xfrm>
          <a:prstGeom prst="rect">
            <a:avLst/>
          </a:prstGeom>
        </p:spPr>
      </p:pic>
      <p:pic>
        <p:nvPicPr>
          <p:cNvPr id="11" name="Immagine 10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95623DAE-5E29-6F1F-BC48-F25D3137C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250" y="642938"/>
            <a:ext cx="3576638" cy="1901825"/>
          </a:xfrm>
          <a:prstGeom prst="rect">
            <a:avLst/>
          </a:prstGeom>
        </p:spPr>
      </p:pic>
      <p:pic>
        <p:nvPicPr>
          <p:cNvPr id="13" name="Immagine 12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6B84A114-AD68-709F-4B56-5A41A472A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3" y="2619375"/>
            <a:ext cx="4414838" cy="236378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187A39E-C864-68DC-7976-B8AB7D82C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563" y="2619375"/>
            <a:ext cx="6408738" cy="236378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2523DBA-4819-E86C-831B-E2AD57A12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113" y="5059363"/>
            <a:ext cx="3149600" cy="115411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0A79D92-9F1D-FA84-0783-D22830CD4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1913" y="5059363"/>
            <a:ext cx="4878388" cy="1154113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D779F9-8C93-EF75-1DC9-71CDC715D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3325" y="5059363"/>
            <a:ext cx="2720975" cy="115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17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di Office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Davide Cornaglia</dc:creator>
  <cp:lastModifiedBy>Davide Cornaglia</cp:lastModifiedBy>
  <cp:revision>1</cp:revision>
  <dcterms:created xsi:type="dcterms:W3CDTF">2023-04-05T15:18:33Z</dcterms:created>
  <dcterms:modified xsi:type="dcterms:W3CDTF">2023-04-05T15:33:57Z</dcterms:modified>
</cp:coreProperties>
</file>